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67" r:id="rId2"/>
    <p:sldId id="298" r:id="rId3"/>
    <p:sldId id="299" r:id="rId4"/>
    <p:sldId id="294" r:id="rId5"/>
    <p:sldId id="295" r:id="rId6"/>
    <p:sldId id="296" r:id="rId7"/>
    <p:sldId id="297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>
      <p:cViewPr varScale="1">
        <p:scale>
          <a:sx n="70" d="100"/>
          <a:sy n="70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3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6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9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59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40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84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1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0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9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5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6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8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9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4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8A83-E524-4258-A112-03503C0451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699046-1541-4675-B8FD-B5817A5C6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sz="49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9" y="1484784"/>
            <a:ext cx="6624736" cy="31683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Проект района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Бибирево</a:t>
            </a:r>
          </a:p>
          <a:p>
            <a:pPr algn="ctr"/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«Электронный Дом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1026" name="Picture 2" descr="C:\картинки афиша\bibir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5" y="0"/>
            <a:ext cx="138788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" cy="1224135"/>
          </a:xfrm>
          <a:prstGeom prst="rect">
            <a:avLst/>
          </a:prstGeom>
        </p:spPr>
      </p:pic>
      <p:pic>
        <p:nvPicPr>
          <p:cNvPr id="9" name="Picture 2" descr="C:\картинки афиша\bibir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78" y="0"/>
            <a:ext cx="138788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98514"/>
            <a:ext cx="6734268" cy="4710806"/>
          </a:xfrm>
        </p:spPr>
      </p:pic>
      <p:pic>
        <p:nvPicPr>
          <p:cNvPr id="6" name="Picture 2" descr="C:\картинки афиша\bibir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78" y="0"/>
            <a:ext cx="138788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" cy="1224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599" y="260648"/>
            <a:ext cx="6230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района Бибирево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«Электронный Дом»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1627"/>
            <a:ext cx="4399420" cy="4879701"/>
          </a:xfrm>
        </p:spPr>
      </p:pic>
      <p:pic>
        <p:nvPicPr>
          <p:cNvPr id="6" name="Picture 2" descr="C:\картинки афиша\bibir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78" y="0"/>
            <a:ext cx="138788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" cy="1224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2646038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01627"/>
            <a:ext cx="2775791" cy="2218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116632"/>
            <a:ext cx="623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Проект района Бибирево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«Электронный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762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br>
              <a:rPr lang="ru-RU" sz="8000" b="1" dirty="0" smtClean="0">
                <a:solidFill>
                  <a:schemeClr val="tx1"/>
                </a:solidFill>
              </a:rPr>
            </a:br>
            <a:r>
              <a:rPr lang="ru-RU" sz="8000" b="1" dirty="0" smtClean="0">
                <a:solidFill>
                  <a:schemeClr val="tx1"/>
                </a:solidFill>
              </a:rPr>
              <a:t/>
            </a:r>
            <a:br>
              <a:rPr lang="ru-RU" sz="8000" b="1" dirty="0" smtClean="0">
                <a:solidFill>
                  <a:schemeClr val="tx1"/>
                </a:solidFill>
              </a:rPr>
            </a:b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картинки афиша\bibir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78" y="0"/>
            <a:ext cx="138788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" cy="1224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0942"/>
            <a:ext cx="4104456" cy="2614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14761"/>
            <a:ext cx="4104455" cy="2326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0942"/>
            <a:ext cx="4025418" cy="2614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116632"/>
            <a:ext cx="623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Проект района Бибирево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«Электронный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266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br>
              <a:rPr lang="ru-RU" sz="8000" b="1" dirty="0" smtClean="0">
                <a:solidFill>
                  <a:schemeClr val="tx1"/>
                </a:solidFill>
              </a:rPr>
            </a:br>
            <a:r>
              <a:rPr lang="ru-RU" sz="8000" b="1" dirty="0" smtClean="0">
                <a:solidFill>
                  <a:schemeClr val="tx1"/>
                </a:solidFill>
              </a:rPr>
              <a:t/>
            </a:r>
            <a:br>
              <a:rPr lang="ru-RU" sz="8000" b="1" dirty="0" smtClean="0">
                <a:solidFill>
                  <a:schemeClr val="tx1"/>
                </a:solidFill>
              </a:rPr>
            </a:b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картинки афиша\bibir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78" y="0"/>
            <a:ext cx="138788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" cy="1224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6203"/>
            <a:ext cx="3456384" cy="3960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896544" cy="39418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0349" y="171017"/>
            <a:ext cx="623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Проект района Бибирево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«Электронный 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375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br>
              <a:rPr lang="ru-RU" sz="8000" b="1" dirty="0" smtClean="0">
                <a:solidFill>
                  <a:schemeClr val="tx1"/>
                </a:solidFill>
              </a:rPr>
            </a:br>
            <a:r>
              <a:rPr lang="ru-RU" sz="8000" b="1" dirty="0" smtClean="0">
                <a:solidFill>
                  <a:schemeClr val="tx1"/>
                </a:solidFill>
              </a:rPr>
              <a:t/>
            </a:r>
            <a:br>
              <a:rPr lang="ru-RU" sz="8000" b="1" dirty="0" smtClean="0">
                <a:solidFill>
                  <a:schemeClr val="tx1"/>
                </a:solidFill>
              </a:rPr>
            </a:b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картинки афиша\bibir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78" y="0"/>
            <a:ext cx="138788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" cy="1224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01626"/>
            <a:ext cx="4176465" cy="4663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01626"/>
            <a:ext cx="3798908" cy="4663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4136" y="18757"/>
            <a:ext cx="623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Проект района Бибирево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«Электронный дом»</a:t>
            </a:r>
          </a:p>
        </p:txBody>
      </p:sp>
    </p:spTree>
    <p:extLst>
      <p:ext uri="{BB962C8B-B14F-4D97-AF65-F5344CB8AC3E}">
        <p14:creationId xmlns:p14="http://schemas.microsoft.com/office/powerpoint/2010/main" val="35066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br>
              <a:rPr lang="ru-RU" sz="8000" b="1" dirty="0" smtClean="0">
                <a:solidFill>
                  <a:schemeClr val="tx1"/>
                </a:solidFill>
              </a:rPr>
            </a:br>
            <a:r>
              <a:rPr lang="ru-RU" sz="8000" b="1" dirty="0" smtClean="0">
                <a:solidFill>
                  <a:schemeClr val="tx1"/>
                </a:solidFill>
              </a:rPr>
              <a:t/>
            </a:r>
            <a:br>
              <a:rPr lang="ru-RU" sz="8000" b="1" dirty="0" smtClean="0">
                <a:solidFill>
                  <a:schemeClr val="tx1"/>
                </a:solidFill>
              </a:rPr>
            </a:b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2978360"/>
            <a:ext cx="6374230" cy="9441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картинки афиша\bibire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78" y="0"/>
            <a:ext cx="1387885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36" cy="1224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116632"/>
            <a:ext cx="623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Проект района Бибирево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«Электронный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123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1417</TotalTime>
  <Words>59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Trebuchet MS</vt:lpstr>
      <vt:lpstr>Wingdings 3</vt:lpstr>
      <vt:lpstr>Грань</vt:lpstr>
      <vt:lpstr>    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«Лучшая площадка для игры в хоккей»</dc:title>
  <dc:creator>Mklr</dc:creator>
  <cp:lastModifiedBy>Морина Елена Евгеньевна</cp:lastModifiedBy>
  <cp:revision>152</cp:revision>
  <cp:lastPrinted>2018-08-15T06:42:41Z</cp:lastPrinted>
  <dcterms:created xsi:type="dcterms:W3CDTF">2015-02-11T10:08:24Z</dcterms:created>
  <dcterms:modified xsi:type="dcterms:W3CDTF">2018-11-14T11:23:33Z</dcterms:modified>
</cp:coreProperties>
</file>